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Relationship Id="rId8" Type="http://schemas.openxmlformats.org/officeDocument/2006/relationships/image" Target="../media/image144.png"/><Relationship Id="rId9" Type="http://schemas.openxmlformats.org/officeDocument/2006/relationships/image" Target="../media/image145.png"/><Relationship Id="rId10" Type="http://schemas.openxmlformats.org/officeDocument/2006/relationships/image" Target="../media/image146.png"/><Relationship Id="rId11" Type="http://schemas.openxmlformats.org/officeDocument/2006/relationships/image" Target="../media/image147.png"/><Relationship Id="rId12" Type="http://schemas.openxmlformats.org/officeDocument/2006/relationships/image" Target="../media/image148.png"/><Relationship Id="rId13" Type="http://schemas.openxmlformats.org/officeDocument/2006/relationships/image" Target="../media/image149.png"/><Relationship Id="rId14" Type="http://schemas.openxmlformats.org/officeDocument/2006/relationships/image" Target="../media/image150.png"/><Relationship Id="rId15" Type="http://schemas.openxmlformats.org/officeDocument/2006/relationships/image" Target="../media/image151.png"/><Relationship Id="rId16" Type="http://schemas.openxmlformats.org/officeDocument/2006/relationships/image" Target="../media/image15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Relationship Id="rId7" Type="http://schemas.openxmlformats.org/officeDocument/2006/relationships/image" Target="../media/image165.png"/><Relationship Id="rId8" Type="http://schemas.openxmlformats.org/officeDocument/2006/relationships/image" Target="../media/image166.png"/><Relationship Id="rId9" Type="http://schemas.openxmlformats.org/officeDocument/2006/relationships/image" Target="../media/image167.png"/><Relationship Id="rId10" Type="http://schemas.openxmlformats.org/officeDocument/2006/relationships/image" Target="../media/image168.png"/><Relationship Id="rId11" Type="http://schemas.openxmlformats.org/officeDocument/2006/relationships/image" Target="../media/image169.png"/><Relationship Id="rId12" Type="http://schemas.openxmlformats.org/officeDocument/2006/relationships/image" Target="../media/image17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7" Type="http://schemas.openxmlformats.org/officeDocument/2006/relationships/image" Target="../media/image176.png"/><Relationship Id="rId8" Type="http://schemas.openxmlformats.org/officeDocument/2006/relationships/image" Target="../media/image177.png"/><Relationship Id="rId9" Type="http://schemas.openxmlformats.org/officeDocument/2006/relationships/image" Target="../media/image17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Relationship Id="rId7" Type="http://schemas.openxmlformats.org/officeDocument/2006/relationships/image" Target="../media/image18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5.png"/><Relationship Id="rId3" Type="http://schemas.openxmlformats.org/officeDocument/2006/relationships/image" Target="../media/image186.png"/><Relationship Id="rId4" Type="http://schemas.openxmlformats.org/officeDocument/2006/relationships/image" Target="../media/image187.png"/><Relationship Id="rId5" Type="http://schemas.openxmlformats.org/officeDocument/2006/relationships/image" Target="../media/image188.png"/><Relationship Id="rId6" Type="http://schemas.openxmlformats.org/officeDocument/2006/relationships/image" Target="../media/image189.png"/><Relationship Id="rId7" Type="http://schemas.openxmlformats.org/officeDocument/2006/relationships/image" Target="../media/image190.png"/><Relationship Id="rId8" Type="http://schemas.openxmlformats.org/officeDocument/2006/relationships/image" Target="../media/image191.png"/><Relationship Id="rId9" Type="http://schemas.openxmlformats.org/officeDocument/2006/relationships/image" Target="../media/image192.png"/><Relationship Id="rId10" Type="http://schemas.openxmlformats.org/officeDocument/2006/relationships/image" Target="../media/image193.png"/><Relationship Id="rId11" Type="http://schemas.openxmlformats.org/officeDocument/2006/relationships/image" Target="../media/image194.png"/><Relationship Id="rId12" Type="http://schemas.openxmlformats.org/officeDocument/2006/relationships/image" Target="../media/image195.png"/><Relationship Id="rId13" Type="http://schemas.openxmlformats.org/officeDocument/2006/relationships/image" Target="../media/image196.png"/><Relationship Id="rId14" Type="http://schemas.openxmlformats.org/officeDocument/2006/relationships/image" Target="../media/image197.png"/><Relationship Id="rId15" Type="http://schemas.openxmlformats.org/officeDocument/2006/relationships/image" Target="../media/image198.png"/><Relationship Id="rId16" Type="http://schemas.openxmlformats.org/officeDocument/2006/relationships/image" Target="../media/image199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04.png"/><Relationship Id="rId7" Type="http://schemas.openxmlformats.org/officeDocument/2006/relationships/image" Target="../media/image205.png"/><Relationship Id="rId8" Type="http://schemas.openxmlformats.org/officeDocument/2006/relationships/image" Target="../media/image206.png"/><Relationship Id="rId9" Type="http://schemas.openxmlformats.org/officeDocument/2006/relationships/image" Target="../media/image207.png"/><Relationship Id="rId10" Type="http://schemas.openxmlformats.org/officeDocument/2006/relationships/image" Target="../media/image208.png"/><Relationship Id="rId11" Type="http://schemas.openxmlformats.org/officeDocument/2006/relationships/image" Target="../media/image209.png"/><Relationship Id="rId12" Type="http://schemas.openxmlformats.org/officeDocument/2006/relationships/image" Target="../media/image210.png"/><Relationship Id="rId13" Type="http://schemas.openxmlformats.org/officeDocument/2006/relationships/image" Target="../media/image211.png"/><Relationship Id="rId14" Type="http://schemas.openxmlformats.org/officeDocument/2006/relationships/image" Target="../media/image212.png"/><Relationship Id="rId15" Type="http://schemas.openxmlformats.org/officeDocument/2006/relationships/image" Target="../media/image21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4.png"/><Relationship Id="rId3" Type="http://schemas.openxmlformats.org/officeDocument/2006/relationships/image" Target="../media/image215.png"/><Relationship Id="rId4" Type="http://schemas.openxmlformats.org/officeDocument/2006/relationships/image" Target="../media/image216.png"/><Relationship Id="rId5" Type="http://schemas.openxmlformats.org/officeDocument/2006/relationships/image" Target="../media/image217.png"/><Relationship Id="rId6" Type="http://schemas.openxmlformats.org/officeDocument/2006/relationships/image" Target="../media/image218.png"/><Relationship Id="rId7" Type="http://schemas.openxmlformats.org/officeDocument/2006/relationships/image" Target="../media/image219.png"/><Relationship Id="rId8" Type="http://schemas.openxmlformats.org/officeDocument/2006/relationships/image" Target="../media/image220.png"/><Relationship Id="rId9" Type="http://schemas.openxmlformats.org/officeDocument/2006/relationships/image" Target="../media/image221.png"/><Relationship Id="rId10" Type="http://schemas.openxmlformats.org/officeDocument/2006/relationships/image" Target="../media/image222.png"/><Relationship Id="rId11" Type="http://schemas.openxmlformats.org/officeDocument/2006/relationships/image" Target="../media/image223.png"/><Relationship Id="rId12" Type="http://schemas.openxmlformats.org/officeDocument/2006/relationships/image" Target="../media/image224.png"/><Relationship Id="rId13" Type="http://schemas.openxmlformats.org/officeDocument/2006/relationships/image" Target="../media/image225.png"/><Relationship Id="rId14" Type="http://schemas.openxmlformats.org/officeDocument/2006/relationships/image" Target="../media/image226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7.png"/><Relationship Id="rId3" Type="http://schemas.openxmlformats.org/officeDocument/2006/relationships/image" Target="../media/image228.png"/><Relationship Id="rId4" Type="http://schemas.openxmlformats.org/officeDocument/2006/relationships/image" Target="../media/image229.png"/><Relationship Id="rId5" Type="http://schemas.openxmlformats.org/officeDocument/2006/relationships/image" Target="../media/image230.png"/><Relationship Id="rId6" Type="http://schemas.openxmlformats.org/officeDocument/2006/relationships/image" Target="../media/image231.png"/><Relationship Id="rId7" Type="http://schemas.openxmlformats.org/officeDocument/2006/relationships/image" Target="../media/image232.png"/><Relationship Id="rId8" Type="http://schemas.openxmlformats.org/officeDocument/2006/relationships/image" Target="../media/image233.png"/><Relationship Id="rId9" Type="http://schemas.openxmlformats.org/officeDocument/2006/relationships/image" Target="../media/image234.png"/><Relationship Id="rId10" Type="http://schemas.openxmlformats.org/officeDocument/2006/relationships/image" Target="../media/image235.png"/><Relationship Id="rId11" Type="http://schemas.openxmlformats.org/officeDocument/2006/relationships/image" Target="../media/image236.png"/><Relationship Id="rId12" Type="http://schemas.openxmlformats.org/officeDocument/2006/relationships/image" Target="../media/image237.png"/><Relationship Id="rId13" Type="http://schemas.openxmlformats.org/officeDocument/2006/relationships/image" Target="../media/image238.png"/><Relationship Id="rId14" Type="http://schemas.openxmlformats.org/officeDocument/2006/relationships/image" Target="../media/image239.png"/><Relationship Id="rId15" Type="http://schemas.openxmlformats.org/officeDocument/2006/relationships/image" Target="../media/image240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1.png"/><Relationship Id="rId3" Type="http://schemas.openxmlformats.org/officeDocument/2006/relationships/image" Target="../media/image242.png"/><Relationship Id="rId4" Type="http://schemas.openxmlformats.org/officeDocument/2006/relationships/image" Target="../media/image243.png"/><Relationship Id="rId5" Type="http://schemas.openxmlformats.org/officeDocument/2006/relationships/image" Target="../media/image244.png"/><Relationship Id="rId6" Type="http://schemas.openxmlformats.org/officeDocument/2006/relationships/image" Target="../media/image245.png"/><Relationship Id="rId7" Type="http://schemas.openxmlformats.org/officeDocument/2006/relationships/image" Target="../media/image246.png"/><Relationship Id="rId8" Type="http://schemas.openxmlformats.org/officeDocument/2006/relationships/image" Target="../media/image247.png"/><Relationship Id="rId9" Type="http://schemas.openxmlformats.org/officeDocument/2006/relationships/image" Target="../media/image248.png"/><Relationship Id="rId10" Type="http://schemas.openxmlformats.org/officeDocument/2006/relationships/image" Target="../media/image249.png"/><Relationship Id="rId11" Type="http://schemas.openxmlformats.org/officeDocument/2006/relationships/image" Target="../media/image250.png"/><Relationship Id="rId12" Type="http://schemas.openxmlformats.org/officeDocument/2006/relationships/image" Target="../media/image251.png"/><Relationship Id="rId13" Type="http://schemas.openxmlformats.org/officeDocument/2006/relationships/image" Target="../media/image25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Relationship Id="rId20" Type="http://schemas.openxmlformats.org/officeDocument/2006/relationships/image" Target="../media/image27.png"/><Relationship Id="rId21" Type="http://schemas.openxmlformats.org/officeDocument/2006/relationships/image" Target="../media/image28.png"/><Relationship Id="rId22" Type="http://schemas.openxmlformats.org/officeDocument/2006/relationships/image" Target="../media/image29.png"/><Relationship Id="rId23" Type="http://schemas.openxmlformats.org/officeDocument/2006/relationships/image" Target="../media/image30.png"/><Relationship Id="rId24" Type="http://schemas.openxmlformats.org/officeDocument/2006/relationships/image" Target="../media/image31.png"/><Relationship Id="rId25" Type="http://schemas.openxmlformats.org/officeDocument/2006/relationships/image" Target="../media/image32.png"/><Relationship Id="rId26" Type="http://schemas.openxmlformats.org/officeDocument/2006/relationships/image" Target="../media/image33.png"/><Relationship Id="rId27" Type="http://schemas.openxmlformats.org/officeDocument/2006/relationships/image" Target="../media/image34.png"/><Relationship Id="rId28" Type="http://schemas.openxmlformats.org/officeDocument/2006/relationships/image" Target="../media/image3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3.png"/><Relationship Id="rId3" Type="http://schemas.openxmlformats.org/officeDocument/2006/relationships/image" Target="../media/image254.png"/><Relationship Id="rId4" Type="http://schemas.openxmlformats.org/officeDocument/2006/relationships/image" Target="../media/image255.png"/><Relationship Id="rId5" Type="http://schemas.openxmlformats.org/officeDocument/2006/relationships/image" Target="../media/image256.png"/><Relationship Id="rId6" Type="http://schemas.openxmlformats.org/officeDocument/2006/relationships/image" Target="../media/image257.png"/><Relationship Id="rId7" Type="http://schemas.openxmlformats.org/officeDocument/2006/relationships/image" Target="../media/image258.png"/><Relationship Id="rId8" Type="http://schemas.openxmlformats.org/officeDocument/2006/relationships/image" Target="../media/image259.png"/><Relationship Id="rId9" Type="http://schemas.openxmlformats.org/officeDocument/2006/relationships/image" Target="../media/image260.png"/><Relationship Id="rId10" Type="http://schemas.openxmlformats.org/officeDocument/2006/relationships/image" Target="../media/image261.png"/><Relationship Id="rId11" Type="http://schemas.openxmlformats.org/officeDocument/2006/relationships/image" Target="../media/image262.png"/><Relationship Id="rId12" Type="http://schemas.openxmlformats.org/officeDocument/2006/relationships/image" Target="../media/image263.png"/><Relationship Id="rId13" Type="http://schemas.openxmlformats.org/officeDocument/2006/relationships/image" Target="../media/image264.png"/><Relationship Id="rId14" Type="http://schemas.openxmlformats.org/officeDocument/2006/relationships/image" Target="../media/image265.png"/><Relationship Id="rId15" Type="http://schemas.openxmlformats.org/officeDocument/2006/relationships/image" Target="../media/image266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7.png"/><Relationship Id="rId3" Type="http://schemas.openxmlformats.org/officeDocument/2006/relationships/image" Target="../media/image268.png"/><Relationship Id="rId4" Type="http://schemas.openxmlformats.org/officeDocument/2006/relationships/image" Target="../media/image269.png"/><Relationship Id="rId5" Type="http://schemas.openxmlformats.org/officeDocument/2006/relationships/image" Target="../media/image270.png"/><Relationship Id="rId6" Type="http://schemas.openxmlformats.org/officeDocument/2006/relationships/image" Target="../media/image271.png"/><Relationship Id="rId7" Type="http://schemas.openxmlformats.org/officeDocument/2006/relationships/image" Target="../media/image272.png"/><Relationship Id="rId8" Type="http://schemas.openxmlformats.org/officeDocument/2006/relationships/image" Target="../media/image273.png"/><Relationship Id="rId9" Type="http://schemas.openxmlformats.org/officeDocument/2006/relationships/image" Target="../media/image274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5.png"/><Relationship Id="rId3" Type="http://schemas.openxmlformats.org/officeDocument/2006/relationships/image" Target="../media/image276.png"/><Relationship Id="rId4" Type="http://schemas.openxmlformats.org/officeDocument/2006/relationships/image" Target="../media/image277.png"/><Relationship Id="rId5" Type="http://schemas.openxmlformats.org/officeDocument/2006/relationships/image" Target="../media/image278.png"/><Relationship Id="rId6" Type="http://schemas.openxmlformats.org/officeDocument/2006/relationships/image" Target="../media/image279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0.png"/><Relationship Id="rId3" Type="http://schemas.openxmlformats.org/officeDocument/2006/relationships/image" Target="../media/image281.png"/><Relationship Id="rId4" Type="http://schemas.openxmlformats.org/officeDocument/2006/relationships/image" Target="../media/image282.png"/><Relationship Id="rId5" Type="http://schemas.openxmlformats.org/officeDocument/2006/relationships/image" Target="../media/image283.png"/><Relationship Id="rId6" Type="http://schemas.openxmlformats.org/officeDocument/2006/relationships/image" Target="../media/image284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5.png"/><Relationship Id="rId3" Type="http://schemas.openxmlformats.org/officeDocument/2006/relationships/image" Target="../media/image286.png"/><Relationship Id="rId4" Type="http://schemas.openxmlformats.org/officeDocument/2006/relationships/image" Target="../media/image287.png"/><Relationship Id="rId5" Type="http://schemas.openxmlformats.org/officeDocument/2006/relationships/image" Target="../media/image288.png"/><Relationship Id="rId6" Type="http://schemas.openxmlformats.org/officeDocument/2006/relationships/image" Target="../media/image289.png"/><Relationship Id="rId7" Type="http://schemas.openxmlformats.org/officeDocument/2006/relationships/image" Target="../media/image290.png"/><Relationship Id="rId8" Type="http://schemas.openxmlformats.org/officeDocument/2006/relationships/image" Target="../media/image291.png"/><Relationship Id="rId9" Type="http://schemas.openxmlformats.org/officeDocument/2006/relationships/image" Target="../media/image292.png"/><Relationship Id="rId10" Type="http://schemas.openxmlformats.org/officeDocument/2006/relationships/image" Target="../media/image293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4.png"/><Relationship Id="rId3" Type="http://schemas.openxmlformats.org/officeDocument/2006/relationships/image" Target="../media/image295.png"/><Relationship Id="rId4" Type="http://schemas.openxmlformats.org/officeDocument/2006/relationships/image" Target="../media/image296.png"/><Relationship Id="rId5" Type="http://schemas.openxmlformats.org/officeDocument/2006/relationships/image" Target="../media/image297.png"/><Relationship Id="rId6" Type="http://schemas.openxmlformats.org/officeDocument/2006/relationships/image" Target="../media/image298.png"/><Relationship Id="rId7" Type="http://schemas.openxmlformats.org/officeDocument/2006/relationships/image" Target="../media/image299.png"/><Relationship Id="rId8" Type="http://schemas.openxmlformats.org/officeDocument/2006/relationships/image" Target="../media/image300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1.png"/><Relationship Id="rId3" Type="http://schemas.openxmlformats.org/officeDocument/2006/relationships/image" Target="../media/image302.png"/><Relationship Id="rId4" Type="http://schemas.openxmlformats.org/officeDocument/2006/relationships/image" Target="../media/image303.png"/><Relationship Id="rId5" Type="http://schemas.openxmlformats.org/officeDocument/2006/relationships/image" Target="../media/image304.png"/><Relationship Id="rId6" Type="http://schemas.openxmlformats.org/officeDocument/2006/relationships/image" Target="../media/image305.png"/><Relationship Id="rId7" Type="http://schemas.openxmlformats.org/officeDocument/2006/relationships/image" Target="../media/image306.png"/><Relationship Id="rId8" Type="http://schemas.openxmlformats.org/officeDocument/2006/relationships/image" Target="../media/image307.png"/><Relationship Id="rId9" Type="http://schemas.openxmlformats.org/officeDocument/2006/relationships/image" Target="../media/image308.png"/><Relationship Id="rId10" Type="http://schemas.openxmlformats.org/officeDocument/2006/relationships/image" Target="../media/image309.png"/><Relationship Id="rId11" Type="http://schemas.openxmlformats.org/officeDocument/2006/relationships/image" Target="../media/image310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1.png"/><Relationship Id="rId3" Type="http://schemas.openxmlformats.org/officeDocument/2006/relationships/image" Target="../media/image312.png"/><Relationship Id="rId4" Type="http://schemas.openxmlformats.org/officeDocument/2006/relationships/image" Target="../media/image313.png"/><Relationship Id="rId5" Type="http://schemas.openxmlformats.org/officeDocument/2006/relationships/image" Target="../media/image314.png"/><Relationship Id="rId6" Type="http://schemas.openxmlformats.org/officeDocument/2006/relationships/image" Target="../media/image315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6.png"/><Relationship Id="rId3" Type="http://schemas.openxmlformats.org/officeDocument/2006/relationships/image" Target="../media/image317.png"/><Relationship Id="rId4" Type="http://schemas.openxmlformats.org/officeDocument/2006/relationships/image" Target="../media/image318.png"/><Relationship Id="rId5" Type="http://schemas.openxmlformats.org/officeDocument/2006/relationships/image" Target="../media/image319.png"/><Relationship Id="rId6" Type="http://schemas.openxmlformats.org/officeDocument/2006/relationships/image" Target="../media/image320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1.png"/><Relationship Id="rId3" Type="http://schemas.openxmlformats.org/officeDocument/2006/relationships/image" Target="../media/image322.png"/><Relationship Id="rId4" Type="http://schemas.openxmlformats.org/officeDocument/2006/relationships/image" Target="../media/image323.png"/><Relationship Id="rId5" Type="http://schemas.openxmlformats.org/officeDocument/2006/relationships/image" Target="../media/image324.png"/><Relationship Id="rId6" Type="http://schemas.openxmlformats.org/officeDocument/2006/relationships/image" Target="../media/image325.png"/><Relationship Id="rId7" Type="http://schemas.openxmlformats.org/officeDocument/2006/relationships/image" Target="../media/image326.png"/><Relationship Id="rId8" Type="http://schemas.openxmlformats.org/officeDocument/2006/relationships/image" Target="../media/image327.png"/><Relationship Id="rId9" Type="http://schemas.openxmlformats.org/officeDocument/2006/relationships/image" Target="../media/image32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9.png"/><Relationship Id="rId3" Type="http://schemas.openxmlformats.org/officeDocument/2006/relationships/image" Target="../media/image330.png"/><Relationship Id="rId4" Type="http://schemas.openxmlformats.org/officeDocument/2006/relationships/image" Target="../media/image331.png"/><Relationship Id="rId5" Type="http://schemas.openxmlformats.org/officeDocument/2006/relationships/image" Target="../media/image332.png"/><Relationship Id="rId6" Type="http://schemas.openxmlformats.org/officeDocument/2006/relationships/image" Target="../media/image333.png"/><Relationship Id="rId7" Type="http://schemas.openxmlformats.org/officeDocument/2006/relationships/image" Target="../media/image334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5.png"/><Relationship Id="rId3" Type="http://schemas.openxmlformats.org/officeDocument/2006/relationships/image" Target="../media/image336.png"/><Relationship Id="rId4" Type="http://schemas.openxmlformats.org/officeDocument/2006/relationships/image" Target="../media/image337.png"/><Relationship Id="rId5" Type="http://schemas.openxmlformats.org/officeDocument/2006/relationships/image" Target="../media/image338.png"/><Relationship Id="rId6" Type="http://schemas.openxmlformats.org/officeDocument/2006/relationships/image" Target="../media/image339.png"/><Relationship Id="rId7" Type="http://schemas.openxmlformats.org/officeDocument/2006/relationships/image" Target="../media/image340.png"/><Relationship Id="rId8" Type="http://schemas.openxmlformats.org/officeDocument/2006/relationships/image" Target="../media/image341.png"/><Relationship Id="rId9" Type="http://schemas.openxmlformats.org/officeDocument/2006/relationships/image" Target="../media/image342.png"/><Relationship Id="rId10" Type="http://schemas.openxmlformats.org/officeDocument/2006/relationships/image" Target="../media/image343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4.png"/><Relationship Id="rId3" Type="http://schemas.openxmlformats.org/officeDocument/2006/relationships/image" Target="../media/image345.png"/><Relationship Id="rId4" Type="http://schemas.openxmlformats.org/officeDocument/2006/relationships/image" Target="../media/image346.png"/><Relationship Id="rId5" Type="http://schemas.openxmlformats.org/officeDocument/2006/relationships/image" Target="../media/image347.png"/><Relationship Id="rId6" Type="http://schemas.openxmlformats.org/officeDocument/2006/relationships/image" Target="../media/image348.png"/><Relationship Id="rId7" Type="http://schemas.openxmlformats.org/officeDocument/2006/relationships/image" Target="../media/image349.png"/><Relationship Id="rId8" Type="http://schemas.openxmlformats.org/officeDocument/2006/relationships/image" Target="../media/image350.png"/><Relationship Id="rId9" Type="http://schemas.openxmlformats.org/officeDocument/2006/relationships/image" Target="../media/image351.png"/><Relationship Id="rId10" Type="http://schemas.openxmlformats.org/officeDocument/2006/relationships/image" Target="../media/image352.png"/><Relationship Id="rId11" Type="http://schemas.openxmlformats.org/officeDocument/2006/relationships/image" Target="../media/image353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4.png"/><Relationship Id="rId3" Type="http://schemas.openxmlformats.org/officeDocument/2006/relationships/image" Target="../media/image355.png"/><Relationship Id="rId4" Type="http://schemas.openxmlformats.org/officeDocument/2006/relationships/image" Target="../media/image356.png"/><Relationship Id="rId5" Type="http://schemas.openxmlformats.org/officeDocument/2006/relationships/image" Target="../media/image357.png"/><Relationship Id="rId6" Type="http://schemas.openxmlformats.org/officeDocument/2006/relationships/image" Target="../media/image358.png"/><Relationship Id="rId7" Type="http://schemas.openxmlformats.org/officeDocument/2006/relationships/image" Target="../media/image359.png"/><Relationship Id="rId8" Type="http://schemas.openxmlformats.org/officeDocument/2006/relationships/image" Target="../media/image360.png"/><Relationship Id="rId9" Type="http://schemas.openxmlformats.org/officeDocument/2006/relationships/image" Target="../media/image361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2.png"/><Relationship Id="rId3" Type="http://schemas.openxmlformats.org/officeDocument/2006/relationships/image" Target="../media/image363.png"/><Relationship Id="rId4" Type="http://schemas.openxmlformats.org/officeDocument/2006/relationships/image" Target="../media/image364.png"/><Relationship Id="rId5" Type="http://schemas.openxmlformats.org/officeDocument/2006/relationships/image" Target="../media/image365.png"/><Relationship Id="rId6" Type="http://schemas.openxmlformats.org/officeDocument/2006/relationships/image" Target="../media/image366.png"/><Relationship Id="rId7" Type="http://schemas.openxmlformats.org/officeDocument/2006/relationships/image" Target="../media/image367.png"/><Relationship Id="rId8" Type="http://schemas.openxmlformats.org/officeDocument/2006/relationships/image" Target="../media/image368.png"/><Relationship Id="rId9" Type="http://schemas.openxmlformats.org/officeDocument/2006/relationships/image" Target="../media/image369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0.png"/><Relationship Id="rId3" Type="http://schemas.openxmlformats.org/officeDocument/2006/relationships/image" Target="../media/image371.png"/><Relationship Id="rId4" Type="http://schemas.openxmlformats.org/officeDocument/2006/relationships/image" Target="../media/image372.png"/><Relationship Id="rId5" Type="http://schemas.openxmlformats.org/officeDocument/2006/relationships/image" Target="../media/image373.png"/><Relationship Id="rId6" Type="http://schemas.openxmlformats.org/officeDocument/2006/relationships/image" Target="../media/image374.png"/><Relationship Id="rId7" Type="http://schemas.openxmlformats.org/officeDocument/2006/relationships/image" Target="../media/image375.png"/><Relationship Id="rId8" Type="http://schemas.openxmlformats.org/officeDocument/2006/relationships/image" Target="../media/image376.png"/><Relationship Id="rId9" Type="http://schemas.openxmlformats.org/officeDocument/2006/relationships/image" Target="../media/image377.png"/><Relationship Id="rId10" Type="http://schemas.openxmlformats.org/officeDocument/2006/relationships/image" Target="../media/image378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9.png"/><Relationship Id="rId3" Type="http://schemas.openxmlformats.org/officeDocument/2006/relationships/image" Target="../media/image380.png"/><Relationship Id="rId4" Type="http://schemas.openxmlformats.org/officeDocument/2006/relationships/image" Target="../media/image381.png"/><Relationship Id="rId5" Type="http://schemas.openxmlformats.org/officeDocument/2006/relationships/image" Target="../media/image382.png"/><Relationship Id="rId6" Type="http://schemas.openxmlformats.org/officeDocument/2006/relationships/image" Target="../media/image383.png"/><Relationship Id="rId7" Type="http://schemas.openxmlformats.org/officeDocument/2006/relationships/image" Target="../media/image384.png"/><Relationship Id="rId8" Type="http://schemas.openxmlformats.org/officeDocument/2006/relationships/image" Target="../media/image385.png"/><Relationship Id="rId9" Type="http://schemas.openxmlformats.org/officeDocument/2006/relationships/image" Target="../media/image386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7.png"/><Relationship Id="rId3" Type="http://schemas.openxmlformats.org/officeDocument/2006/relationships/image" Target="../media/image388.png"/><Relationship Id="rId4" Type="http://schemas.openxmlformats.org/officeDocument/2006/relationships/image" Target="../media/image389.png"/><Relationship Id="rId5" Type="http://schemas.openxmlformats.org/officeDocument/2006/relationships/image" Target="../media/image390.png"/><Relationship Id="rId6" Type="http://schemas.openxmlformats.org/officeDocument/2006/relationships/image" Target="../media/image391.png"/><Relationship Id="rId7" Type="http://schemas.openxmlformats.org/officeDocument/2006/relationships/image" Target="../media/image392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3.png"/><Relationship Id="rId3" Type="http://schemas.openxmlformats.org/officeDocument/2006/relationships/image" Target="../media/image394.png"/><Relationship Id="rId4" Type="http://schemas.openxmlformats.org/officeDocument/2006/relationships/image" Target="../media/image39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Relationship Id="rId11" Type="http://schemas.openxmlformats.org/officeDocument/2006/relationships/image" Target="../media/image65.png"/><Relationship Id="rId12" Type="http://schemas.openxmlformats.org/officeDocument/2006/relationships/image" Target="../media/image66.png"/><Relationship Id="rId13" Type="http://schemas.openxmlformats.org/officeDocument/2006/relationships/image" Target="../media/image67.png"/><Relationship Id="rId14" Type="http://schemas.openxmlformats.org/officeDocument/2006/relationships/image" Target="../media/image68.png"/><Relationship Id="rId15" Type="http://schemas.openxmlformats.org/officeDocument/2006/relationships/image" Target="../media/image6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Relationship Id="rId10" Type="http://schemas.openxmlformats.org/officeDocument/2006/relationships/image" Target="../media/image85.png"/><Relationship Id="rId11" Type="http://schemas.openxmlformats.org/officeDocument/2006/relationships/image" Target="../media/image8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9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102.png"/><Relationship Id="rId10" Type="http://schemas.openxmlformats.org/officeDocument/2006/relationships/image" Target="../media/image103.png"/><Relationship Id="rId11" Type="http://schemas.openxmlformats.org/officeDocument/2006/relationships/image" Target="../media/image104.png"/><Relationship Id="rId12" Type="http://schemas.openxmlformats.org/officeDocument/2006/relationships/image" Target="../media/image105.png"/><Relationship Id="rId13" Type="http://schemas.openxmlformats.org/officeDocument/2006/relationships/image" Target="../media/image106.png"/><Relationship Id="rId14" Type="http://schemas.openxmlformats.org/officeDocument/2006/relationships/image" Target="../media/image107.png"/><Relationship Id="rId15" Type="http://schemas.openxmlformats.org/officeDocument/2006/relationships/image" Target="../media/image108.png"/><Relationship Id="rId16" Type="http://schemas.openxmlformats.org/officeDocument/2006/relationships/image" Target="../media/image109.png"/><Relationship Id="rId17" Type="http://schemas.openxmlformats.org/officeDocument/2006/relationships/image" Target="../media/image110.png"/><Relationship Id="rId18" Type="http://schemas.openxmlformats.org/officeDocument/2006/relationships/image" Target="../media/image111.png"/><Relationship Id="rId19" Type="http://schemas.openxmlformats.org/officeDocument/2006/relationships/image" Target="../media/image112.png"/><Relationship Id="rId20" Type="http://schemas.openxmlformats.org/officeDocument/2006/relationships/image" Target="../media/image113.png"/><Relationship Id="rId21" Type="http://schemas.openxmlformats.org/officeDocument/2006/relationships/image" Target="../media/image114.png"/><Relationship Id="rId22" Type="http://schemas.openxmlformats.org/officeDocument/2006/relationships/image" Target="../media/image115.png"/><Relationship Id="rId23" Type="http://schemas.openxmlformats.org/officeDocument/2006/relationships/image" Target="../media/image116.png"/><Relationship Id="rId24" Type="http://schemas.openxmlformats.org/officeDocument/2006/relationships/image" Target="../media/image117.png"/><Relationship Id="rId25" Type="http://schemas.openxmlformats.org/officeDocument/2006/relationships/image" Target="../media/image118.png"/><Relationship Id="rId26" Type="http://schemas.openxmlformats.org/officeDocument/2006/relationships/image" Target="../media/image119.png"/><Relationship Id="rId27" Type="http://schemas.openxmlformats.org/officeDocument/2006/relationships/image" Target="../media/image120.png"/><Relationship Id="rId28" Type="http://schemas.openxmlformats.org/officeDocument/2006/relationships/image" Target="../media/image121.png"/><Relationship Id="rId29" Type="http://schemas.openxmlformats.org/officeDocument/2006/relationships/image" Target="../media/image122.png"/><Relationship Id="rId30" Type="http://schemas.openxmlformats.org/officeDocument/2006/relationships/image" Target="../media/image123.png"/><Relationship Id="rId31" Type="http://schemas.openxmlformats.org/officeDocument/2006/relationships/image" Target="../media/image124.png"/><Relationship Id="rId32" Type="http://schemas.openxmlformats.org/officeDocument/2006/relationships/image" Target="../media/image125.png"/><Relationship Id="rId33" Type="http://schemas.openxmlformats.org/officeDocument/2006/relationships/image" Target="../media/image126.png"/><Relationship Id="rId34" Type="http://schemas.openxmlformats.org/officeDocument/2006/relationships/image" Target="../media/image127.png"/><Relationship Id="rId35" Type="http://schemas.openxmlformats.org/officeDocument/2006/relationships/image" Target="../media/image128.png"/><Relationship Id="rId36" Type="http://schemas.openxmlformats.org/officeDocument/2006/relationships/image" Target="../media/image129.png"/><Relationship Id="rId37" Type="http://schemas.openxmlformats.org/officeDocument/2006/relationships/image" Target="../media/image130.png"/><Relationship Id="rId38" Type="http://schemas.openxmlformats.org/officeDocument/2006/relationships/image" Target="../media/image131.png"/><Relationship Id="rId39" Type="http://schemas.openxmlformats.org/officeDocument/2006/relationships/image" Target="../media/image132.png"/><Relationship Id="rId40" Type="http://schemas.openxmlformats.org/officeDocument/2006/relationships/image" Target="../media/image133.png"/><Relationship Id="rId41" Type="http://schemas.openxmlformats.org/officeDocument/2006/relationships/image" Target="../media/image134.png"/><Relationship Id="rId42" Type="http://schemas.openxmlformats.org/officeDocument/2006/relationships/image" Target="../media/image135.png"/><Relationship Id="rId43" Type="http://schemas.openxmlformats.org/officeDocument/2006/relationships/image" Target="../media/image136.png"/><Relationship Id="rId44" Type="http://schemas.openxmlformats.org/officeDocument/2006/relationships/image" Target="../media/image13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EF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01044" y="4008892"/>
            <a:ext cx="7172624" cy="28752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84038" y="1241914"/>
            <a:ext cx="9435240" cy="478643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58706" y="1685049"/>
            <a:ext cx="5246139" cy="5260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22953" y="9744382"/>
            <a:ext cx="1305321" cy="3355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53122" y="0"/>
            <a:ext cx="979471" cy="1190410"/>
            <a:chOff x="8653122" y="0"/>
            <a:chExt cx="979471" cy="11904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53122" y="0"/>
              <a:ext cx="979471" cy="119041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54258" y="320850"/>
            <a:ext cx="1052776" cy="69572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16197" y="7421080"/>
            <a:ext cx="6914452" cy="7348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412" y="914411"/>
            <a:ext cx="16920273" cy="9062236"/>
            <a:chOff x="838412" y="914411"/>
            <a:chExt cx="16920273" cy="90622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412" y="914411"/>
              <a:ext cx="16920273" cy="90622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43877" y="4104812"/>
            <a:ext cx="839192" cy="850461"/>
            <a:chOff x="11043877" y="4104812"/>
            <a:chExt cx="839192" cy="8504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">
              <a:off x="11043877" y="4104812"/>
              <a:ext cx="839192" cy="8504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85324" y="3684417"/>
            <a:ext cx="3427054" cy="4309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188591" y="4777640"/>
            <a:ext cx="771214" cy="781570"/>
            <a:chOff x="14188591" y="4777640"/>
            <a:chExt cx="771214" cy="7815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660000">
              <a:off x="14188591" y="4777640"/>
              <a:ext cx="771214" cy="78157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35026" y="4332905"/>
            <a:ext cx="3701149" cy="43097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985275" y="6092681"/>
            <a:ext cx="913354" cy="925620"/>
            <a:chOff x="8985275" y="6092681"/>
            <a:chExt cx="913354" cy="9256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740000">
              <a:off x="8985275" y="6092681"/>
              <a:ext cx="913354" cy="92562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65531" y="6835762"/>
            <a:ext cx="3839320" cy="79651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765695" y="6758601"/>
            <a:ext cx="956731" cy="969579"/>
            <a:chOff x="9765695" y="6758601"/>
            <a:chExt cx="956731" cy="9695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9840000">
              <a:off x="9765695" y="6758601"/>
              <a:ext cx="956731" cy="96957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97693" y="7806971"/>
            <a:ext cx="4187597" cy="43097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21270" y="125715"/>
            <a:ext cx="1398862" cy="60383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78950" y="-9524"/>
            <a:ext cx="527431" cy="641019"/>
            <a:chOff x="878950" y="-9524"/>
            <a:chExt cx="527431" cy="6410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8950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3281" y="114762"/>
            <a:ext cx="692372" cy="48223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127977" y="7388667"/>
            <a:ext cx="1010122" cy="1023687"/>
            <a:chOff x="12127977" y="7388667"/>
            <a:chExt cx="1010122" cy="102368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9120000">
              <a:off x="12127977" y="7388667"/>
              <a:ext cx="1010122" cy="102368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601959" y="8402891"/>
            <a:ext cx="3858292" cy="43097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813559"/>
            <a:chOff x="0" y="0"/>
            <a:chExt cx="18285714" cy="48135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8135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7621" y="1785526"/>
            <a:ext cx="3682144" cy="10927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6797" y="321084"/>
              <a:ext cx="684868" cy="67963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43493" y="7976828"/>
            <a:ext cx="2903727" cy="8183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99677" y="3355896"/>
            <a:ext cx="7987876" cy="5327851"/>
            <a:chOff x="1199677" y="3355896"/>
            <a:chExt cx="7987876" cy="532785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9677" y="3355896"/>
              <a:ext cx="7987876" cy="53278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6528" y="1036485"/>
            <a:ext cx="16891588" cy="8150191"/>
            <a:chOff x="746528" y="1036485"/>
            <a:chExt cx="16891588" cy="81501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6528" y="1036485"/>
              <a:ext cx="16891588" cy="81501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72755" y="1723653"/>
            <a:ext cx="579238" cy="509317"/>
            <a:chOff x="13872755" y="1723653"/>
            <a:chExt cx="579238" cy="5093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72755" y="1723653"/>
              <a:ext cx="579238" cy="5093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86516" y="2694419"/>
            <a:ext cx="579238" cy="509317"/>
            <a:chOff x="9986516" y="2694419"/>
            <a:chExt cx="579238" cy="50931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86516" y="2694419"/>
              <a:ext cx="579238" cy="5093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16322" y="5040580"/>
            <a:ext cx="579238" cy="509317"/>
            <a:chOff x="14716322" y="5040580"/>
            <a:chExt cx="579238" cy="5093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16322" y="5040580"/>
              <a:ext cx="579238" cy="5093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4431" y="2996697"/>
            <a:ext cx="1719971" cy="1377153"/>
            <a:chOff x="1074431" y="2996697"/>
            <a:chExt cx="1719971" cy="13771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4431" y="2996697"/>
              <a:ext cx="1719971" cy="13771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7163" y="131939"/>
            <a:ext cx="1398862" cy="6038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7567" y="114761"/>
            <a:ext cx="692800" cy="48223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95046" y="4660997"/>
            <a:ext cx="1719971" cy="1377153"/>
            <a:chOff x="1095046" y="4660997"/>
            <a:chExt cx="1719971" cy="137715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5046" y="4660997"/>
              <a:ext cx="1719971" cy="13771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7604554" cy="9522355"/>
            <a:chOff x="0" y="0"/>
            <a:chExt cx="7604554" cy="95223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604554" cy="95223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9773" y="4054258"/>
            <a:ext cx="4175308" cy="9126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621" y="1785526"/>
            <a:ext cx="4441982" cy="10832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797" y="321084"/>
              <a:ext cx="689391" cy="67963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79773" y="3273810"/>
            <a:ext cx="4175308" cy="9126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19048" y="3329897"/>
            <a:ext cx="7696296" cy="3906015"/>
            <a:chOff x="1219048" y="3329897"/>
            <a:chExt cx="7696296" cy="390601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9048" y="3329897"/>
              <a:ext cx="7696296" cy="39060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132" y="1621662"/>
            <a:ext cx="17184616" cy="6744962"/>
            <a:chOff x="652132" y="1621662"/>
            <a:chExt cx="17184616" cy="67449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132" y="1621662"/>
              <a:ext cx="17184616" cy="67449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163" y="131939"/>
            <a:ext cx="2248900" cy="6038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7567" y="114761"/>
            <a:ext cx="696028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73780"/>
            <a:ext cx="16212381" cy="6737600"/>
            <a:chOff x="1219048" y="2773780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73780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96902" y="3287078"/>
            <a:ext cx="14796026" cy="5672264"/>
            <a:chOff x="1896902" y="3287078"/>
            <a:chExt cx="14796026" cy="56722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6902" y="3287078"/>
              <a:ext cx="14796026" cy="56722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9048" y="2119613"/>
            <a:ext cx="7484888" cy="692263"/>
            <a:chOff x="1219048" y="2119613"/>
            <a:chExt cx="7484888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9048" y="2119613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75364" y="2119613"/>
            <a:ext cx="8756065" cy="692263"/>
            <a:chOff x="8675364" y="2119613"/>
            <a:chExt cx="8756065" cy="6922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75364" y="2119613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83051" y="6125000"/>
            <a:ext cx="6605327" cy="35714"/>
            <a:chOff x="5383051" y="6125000"/>
            <a:chExt cx="6605327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5383051" y="6125000"/>
              <a:ext cx="6605327" cy="357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58799" y="2138662"/>
            <a:ext cx="1346480" cy="67296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26858" y="2115830"/>
            <a:ext cx="1308385" cy="66344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605206" y="4635875"/>
            <a:ext cx="579238" cy="509317"/>
            <a:chOff x="4605206" y="4635875"/>
            <a:chExt cx="579238" cy="5093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05206" y="4635875"/>
              <a:ext cx="579238" cy="5093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7163" y="131939"/>
            <a:ext cx="5672957" cy="6038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7567" y="114761"/>
            <a:ext cx="696029" cy="48223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4763" y="1046793"/>
            <a:ext cx="4798930" cy="43097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4763" y="1372853"/>
            <a:ext cx="3250092" cy="46319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84763" y="1698912"/>
            <a:ext cx="3462654" cy="43097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73780"/>
            <a:ext cx="16212381" cy="6737600"/>
            <a:chOff x="1219048" y="2773780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73780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048" y="2119613"/>
            <a:ext cx="7484888" cy="692263"/>
            <a:chOff x="1219048" y="2119613"/>
            <a:chExt cx="7484888" cy="6922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2119613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5364" y="2119613"/>
            <a:ext cx="8756065" cy="692263"/>
            <a:chOff x="8675364" y="2119613"/>
            <a:chExt cx="8756065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5364" y="2119613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83051" y="6125000"/>
            <a:ext cx="6605327" cy="35714"/>
            <a:chOff x="5383051" y="6125000"/>
            <a:chExt cx="660532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383051" y="6125000"/>
              <a:ext cx="6605327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58799" y="2138662"/>
            <a:ext cx="1346480" cy="6729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26858" y="2115830"/>
            <a:ext cx="1308385" cy="6634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991864" y="3023074"/>
            <a:ext cx="15112618" cy="6185378"/>
            <a:chOff x="1991864" y="3023074"/>
            <a:chExt cx="15112618" cy="618537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91864" y="3023074"/>
              <a:ext cx="15112618" cy="61853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36237" y="8273053"/>
            <a:ext cx="579238" cy="509317"/>
            <a:chOff x="10036237" y="8273053"/>
            <a:chExt cx="579238" cy="5093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36237" y="8273053"/>
              <a:ext cx="579238" cy="5093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7163" y="131939"/>
            <a:ext cx="5672957" cy="6038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7567" y="114761"/>
            <a:ext cx="696029" cy="48223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4763" y="1361079"/>
            <a:ext cx="4223197" cy="43097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4763" y="1687134"/>
            <a:ext cx="6046130" cy="46319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73780"/>
            <a:ext cx="16212381" cy="6737600"/>
            <a:chOff x="1219048" y="2773780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73780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048" y="2119613"/>
            <a:ext cx="7484888" cy="692263"/>
            <a:chOff x="1219048" y="2119613"/>
            <a:chExt cx="7484888" cy="6922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2119613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5364" y="2119613"/>
            <a:ext cx="8756065" cy="692263"/>
            <a:chOff x="8675364" y="2119613"/>
            <a:chExt cx="8756065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5364" y="2119613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83051" y="6125000"/>
            <a:ext cx="6605327" cy="35714"/>
            <a:chOff x="5383051" y="6125000"/>
            <a:chExt cx="660532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383051" y="6125000"/>
              <a:ext cx="6605327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58799" y="2138662"/>
            <a:ext cx="1346480" cy="6729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26858" y="2115830"/>
            <a:ext cx="1308385" cy="6634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0900" y="3013604"/>
            <a:ext cx="14689270" cy="6295401"/>
            <a:chOff x="1350900" y="3013604"/>
            <a:chExt cx="14689270" cy="629540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0900" y="3013604"/>
              <a:ext cx="14689270" cy="62954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7163" y="131939"/>
            <a:ext cx="4009234" cy="60383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7567" y="114761"/>
            <a:ext cx="696029" cy="48223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84763" y="1370603"/>
            <a:ext cx="5984387" cy="43097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4763" y="1696658"/>
            <a:ext cx="5833787" cy="46319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83304"/>
            <a:ext cx="16212381" cy="6737600"/>
            <a:chOff x="1219048" y="2783304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83304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048" y="2129136"/>
            <a:ext cx="7484888" cy="692263"/>
            <a:chOff x="1219048" y="2129136"/>
            <a:chExt cx="7484888" cy="6922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2129136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5364" y="2129136"/>
            <a:ext cx="8756065" cy="692263"/>
            <a:chOff x="8675364" y="2129136"/>
            <a:chExt cx="8756065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5364" y="2129136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83051" y="6134524"/>
            <a:ext cx="6605327" cy="35714"/>
            <a:chOff x="5383051" y="6134524"/>
            <a:chExt cx="660532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383051" y="6134524"/>
              <a:ext cx="6605327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58799" y="2148185"/>
            <a:ext cx="1346480" cy="6729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26858" y="2125354"/>
            <a:ext cx="1308385" cy="6634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7163" y="131939"/>
            <a:ext cx="4009234" cy="60383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96246" y="3301127"/>
            <a:ext cx="15857983" cy="5796962"/>
            <a:chOff x="1396246" y="3301127"/>
            <a:chExt cx="15857983" cy="579696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6246" y="3301127"/>
              <a:ext cx="15857983" cy="579696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7567" y="114761"/>
            <a:ext cx="696029" cy="48223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765274" y="6344875"/>
            <a:ext cx="579238" cy="509317"/>
            <a:chOff x="3765274" y="6344875"/>
            <a:chExt cx="579238" cy="50931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65274" y="6344875"/>
              <a:ext cx="579238" cy="50931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4763" y="1380127"/>
            <a:ext cx="5018378" cy="43097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4763" y="1706182"/>
            <a:ext cx="4161663" cy="46319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83304"/>
            <a:ext cx="16212381" cy="6737600"/>
            <a:chOff x="1219048" y="2783304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83304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048" y="2129136"/>
            <a:ext cx="7484888" cy="692263"/>
            <a:chOff x="1219048" y="2129136"/>
            <a:chExt cx="7484888" cy="6922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2129136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5364" y="2129136"/>
            <a:ext cx="8756065" cy="692263"/>
            <a:chOff x="8675364" y="2129136"/>
            <a:chExt cx="8756065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5364" y="2129136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83051" y="6134524"/>
            <a:ext cx="6605327" cy="35714"/>
            <a:chOff x="5383051" y="6134524"/>
            <a:chExt cx="660532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383051" y="6134524"/>
              <a:ext cx="6605327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58799" y="2148185"/>
            <a:ext cx="1346480" cy="6729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26858" y="2125354"/>
            <a:ext cx="1308385" cy="6634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974513" y="3098563"/>
            <a:ext cx="12279613" cy="6048648"/>
            <a:chOff x="2974513" y="3098563"/>
            <a:chExt cx="12279613" cy="60486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74513" y="3098563"/>
              <a:ext cx="12279613" cy="60486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7163" y="131939"/>
            <a:ext cx="5672957" cy="60383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7567" y="114761"/>
            <a:ext cx="696029" cy="48223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84763" y="1703936"/>
            <a:ext cx="4922206" cy="43097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095238" cy="10285714"/>
            <a:chOff x="0" y="0"/>
            <a:chExt cx="60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0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5357" y="1069528"/>
            <a:ext cx="4636632" cy="197202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06791" y="2012944"/>
            <a:ext cx="1637749" cy="5146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09524" y="1596597"/>
            <a:ext cx="8761905" cy="24807"/>
            <a:chOff x="7809524" y="1596597"/>
            <a:chExt cx="8761905" cy="248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9524" y="1596597"/>
              <a:ext cx="8761905" cy="248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09524" y="2838042"/>
            <a:ext cx="8761905" cy="24807"/>
            <a:chOff x="7809524" y="2838042"/>
            <a:chExt cx="8761905" cy="2480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09524" y="2838042"/>
              <a:ext cx="8761905" cy="248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09524" y="4079486"/>
            <a:ext cx="8761905" cy="24807"/>
            <a:chOff x="7809524" y="4079486"/>
            <a:chExt cx="8761905" cy="2480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09524" y="4079486"/>
              <a:ext cx="8761905" cy="248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09524" y="5320930"/>
            <a:ext cx="8761905" cy="24807"/>
            <a:chOff x="7809524" y="5320930"/>
            <a:chExt cx="8761905" cy="2480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09524" y="5320930"/>
              <a:ext cx="8761905" cy="248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09524" y="6562374"/>
            <a:ext cx="8761905" cy="24807"/>
            <a:chOff x="7809524" y="6562374"/>
            <a:chExt cx="8761905" cy="2480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09524" y="6562374"/>
              <a:ext cx="8761905" cy="248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09524" y="7803819"/>
            <a:ext cx="8761905" cy="24807"/>
            <a:chOff x="7809524" y="7803819"/>
            <a:chExt cx="8761905" cy="2480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09524" y="7803819"/>
              <a:ext cx="8761905" cy="2480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06791" y="3254391"/>
            <a:ext cx="2298387" cy="48498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06791" y="4495829"/>
            <a:ext cx="1401730" cy="51466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906791" y="5737277"/>
            <a:ext cx="1637749" cy="51466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906791" y="6978725"/>
            <a:ext cx="1403501" cy="45006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254403" y="1982156"/>
            <a:ext cx="424860" cy="59345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254403" y="3223600"/>
            <a:ext cx="479508" cy="59345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254403" y="4465044"/>
            <a:ext cx="480584" cy="59345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254403" y="5706488"/>
            <a:ext cx="489194" cy="59345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254403" y="6947933"/>
            <a:ext cx="483813" cy="59345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254403" y="8189377"/>
            <a:ext cx="488546" cy="59345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906791" y="8220163"/>
            <a:ext cx="2255644" cy="51466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809524" y="9045263"/>
            <a:ext cx="8761905" cy="24807"/>
            <a:chOff x="7809524" y="9045263"/>
            <a:chExt cx="8761905" cy="2480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809524" y="9045263"/>
              <a:ext cx="8761905" cy="2480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205181" y="2010936"/>
            <a:ext cx="1186311" cy="45006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562320" y="1980151"/>
            <a:ext cx="451755" cy="59345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195658" y="3279134"/>
            <a:ext cx="655177" cy="45006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562320" y="3248340"/>
            <a:ext cx="480155" cy="59345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272646" y="4520563"/>
            <a:ext cx="2030073" cy="48498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629785" y="4489778"/>
            <a:ext cx="488546" cy="5934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73780"/>
            <a:ext cx="16212381" cy="6737600"/>
            <a:chOff x="1219048" y="2773780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73780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048" y="2119613"/>
            <a:ext cx="7484888" cy="692263"/>
            <a:chOff x="1219048" y="2119613"/>
            <a:chExt cx="7484888" cy="6922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2119613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5364" y="2119613"/>
            <a:ext cx="8756065" cy="692263"/>
            <a:chOff x="8675364" y="2119613"/>
            <a:chExt cx="8756065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5364" y="2119613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83051" y="6125000"/>
            <a:ext cx="6605327" cy="35714"/>
            <a:chOff x="5383051" y="6125000"/>
            <a:chExt cx="660532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383051" y="6125000"/>
              <a:ext cx="6605327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58799" y="2138662"/>
            <a:ext cx="1346480" cy="6729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26858" y="2115830"/>
            <a:ext cx="1308385" cy="6634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89413" y="3051221"/>
            <a:ext cx="13770150" cy="6182718"/>
            <a:chOff x="1689413" y="3051221"/>
            <a:chExt cx="13770150" cy="61827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89413" y="3051221"/>
              <a:ext cx="13770150" cy="61827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9164" y="5271331"/>
            <a:ext cx="579238" cy="509317"/>
            <a:chOff x="1419164" y="5271331"/>
            <a:chExt cx="579238" cy="5093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9164" y="5271331"/>
              <a:ext cx="579238" cy="5093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7163" y="131939"/>
            <a:ext cx="5024072" cy="6038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7567" y="114761"/>
            <a:ext cx="696029" cy="48223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4763" y="1370603"/>
            <a:ext cx="4435759" cy="43097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4763" y="1696658"/>
            <a:ext cx="4922206" cy="46319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581114"/>
            <a:chOff x="0" y="0"/>
            <a:chExt cx="18285714" cy="45811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5811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7621" y="1785526"/>
            <a:ext cx="3875077" cy="10832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6797" y="321084"/>
              <a:ext cx="686591" cy="67963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01430" y="7453164"/>
            <a:ext cx="2994193" cy="8088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62925" y="3180959"/>
            <a:ext cx="8513372" cy="5672034"/>
            <a:chOff x="2062925" y="3180959"/>
            <a:chExt cx="8513372" cy="567203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62925" y="3180959"/>
              <a:ext cx="8513372" cy="567203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01430" y="8139773"/>
            <a:ext cx="2994193" cy="8088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7639" y="131939"/>
            <a:ext cx="1480138" cy="5455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7567" y="114761"/>
            <a:ext cx="694095" cy="482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8009" y="797946"/>
            <a:ext cx="16157708" cy="9290682"/>
            <a:chOff x="1118009" y="797946"/>
            <a:chExt cx="16157708" cy="929068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8009" y="797946"/>
              <a:ext cx="16157708" cy="92906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7163" y="131939"/>
            <a:ext cx="1471577" cy="6038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7567" y="114761"/>
            <a:ext cx="694095" cy="482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23859" y="929173"/>
            <a:ext cx="13263230" cy="9018996"/>
            <a:chOff x="2423859" y="929173"/>
            <a:chExt cx="13263230" cy="901899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23859" y="929173"/>
              <a:ext cx="13263230" cy="90189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7604554" cy="9522355"/>
            <a:chOff x="0" y="0"/>
            <a:chExt cx="7604554" cy="95223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604554" cy="95223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1025" y="9711048"/>
            <a:ext cx="17734769" cy="33555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95111" y="7758688"/>
            <a:ext cx="4175308" cy="8757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7621" y="1785526"/>
            <a:ext cx="5924772" cy="11643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6797" y="321084"/>
              <a:ext cx="689172" cy="67963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95111" y="6978241"/>
            <a:ext cx="2903717" cy="8183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622760" y="3281119"/>
            <a:ext cx="7781597" cy="5184489"/>
            <a:chOff x="2622760" y="3281119"/>
            <a:chExt cx="7781597" cy="51844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22760" y="3281119"/>
              <a:ext cx="7781597" cy="51844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7163" y="131939"/>
            <a:ext cx="1398862" cy="6038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7567" y="114761"/>
            <a:ext cx="695819" cy="4822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730179" y="1190045"/>
            <a:ext cx="10072292" cy="7583102"/>
            <a:chOff x="3730179" y="1190045"/>
            <a:chExt cx="10072292" cy="758310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0179" y="1190045"/>
              <a:ext cx="10072292" cy="75831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73951" y="6215835"/>
            <a:ext cx="579238" cy="509317"/>
            <a:chOff x="4073951" y="6215835"/>
            <a:chExt cx="579238" cy="50931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73951" y="6215835"/>
              <a:ext cx="579238" cy="509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7706" y="1108238"/>
            <a:ext cx="17990303" cy="8759029"/>
            <a:chOff x="147706" y="1108238"/>
            <a:chExt cx="17990303" cy="87590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706" y="1108238"/>
              <a:ext cx="17990303" cy="87590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3980" y="4940244"/>
            <a:ext cx="1640109" cy="547508"/>
            <a:chOff x="1663980" y="4940244"/>
            <a:chExt cx="1640109" cy="5475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3980" y="4940244"/>
              <a:ext cx="1640109" cy="5475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2875" y="4940244"/>
            <a:ext cx="1640109" cy="547508"/>
            <a:chOff x="6132875" y="4940244"/>
            <a:chExt cx="1640109" cy="5475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32875" y="4940244"/>
              <a:ext cx="1640109" cy="5475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85789" y="4962669"/>
            <a:ext cx="1640109" cy="547508"/>
            <a:chOff x="10685789" y="4962669"/>
            <a:chExt cx="1640109" cy="5475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85789" y="4962669"/>
              <a:ext cx="1640109" cy="5475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94915" y="4966861"/>
            <a:ext cx="1518406" cy="547508"/>
            <a:chOff x="15294915" y="4966861"/>
            <a:chExt cx="1518406" cy="5475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94915" y="4966861"/>
              <a:ext cx="1518406" cy="54750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720000">
            <a:off x="1282333" y="4543221"/>
            <a:ext cx="1316846" cy="49637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8115" y="131939"/>
            <a:ext cx="2286996" cy="5792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7567" y="114761"/>
            <a:ext cx="695819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61759" y="1649750"/>
            <a:ext cx="16114578" cy="8540726"/>
            <a:chOff x="1161759" y="1649750"/>
            <a:chExt cx="16114578" cy="85407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1759" y="1649750"/>
              <a:ext cx="16114578" cy="85407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8115" y="131939"/>
            <a:ext cx="2286996" cy="5792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7567" y="114761"/>
            <a:ext cx="695819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4740" y="1719344"/>
            <a:ext cx="16073927" cy="8117333"/>
            <a:chOff x="1174740" y="1719344"/>
            <a:chExt cx="16073927" cy="8117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4740" y="1719344"/>
              <a:ext cx="16073927" cy="8117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8115" y="131939"/>
            <a:ext cx="2286996" cy="5792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7567" y="114761"/>
            <a:ext cx="695819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7604554" cy="9522355"/>
            <a:chOff x="0" y="0"/>
            <a:chExt cx="7604554" cy="95223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604554" cy="95223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18301" y="7886160"/>
            <a:ext cx="4727155" cy="81837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621" y="1785526"/>
            <a:ext cx="3308382" cy="10832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797" y="321084"/>
              <a:ext cx="669591" cy="67963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18301" y="7105712"/>
            <a:ext cx="2900355" cy="8757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28154" y="3293004"/>
            <a:ext cx="7955085" cy="5300075"/>
            <a:chOff x="1728154" y="3293004"/>
            <a:chExt cx="7955085" cy="53000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28154" y="3293004"/>
              <a:ext cx="7955085" cy="53000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726392"/>
            <a:chOff x="0" y="0"/>
            <a:chExt cx="18285714" cy="47263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7263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27074" y="7309792"/>
            <a:ext cx="3325269" cy="87572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621" y="1785526"/>
            <a:ext cx="4465963" cy="11643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797" y="321084"/>
              <a:ext cx="655391" cy="67963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13304" y="6567629"/>
            <a:ext cx="2742488" cy="8183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74125" y="3294870"/>
            <a:ext cx="7087193" cy="4721842"/>
            <a:chOff x="1274125" y="3294870"/>
            <a:chExt cx="7087193" cy="47218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4125" y="3294870"/>
              <a:ext cx="7087193" cy="47218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7586118" y="-1489074"/>
            <a:ext cx="33457950" cy="128783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163" y="131939"/>
            <a:ext cx="1398862" cy="5792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7567" y="114761"/>
            <a:ext cx="682048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9507" y="790067"/>
            <a:ext cx="17358515" cy="9395296"/>
            <a:chOff x="589507" y="790067"/>
            <a:chExt cx="17358515" cy="93952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9507" y="790067"/>
              <a:ext cx="17358515" cy="93952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82013" y="1228669"/>
            <a:ext cx="1086806" cy="43097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15346" y="4162056"/>
            <a:ext cx="2172635" cy="46319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35650" y="1778931"/>
            <a:ext cx="1470558" cy="40442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544382" y="9001772"/>
            <a:ext cx="1473625" cy="46319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7163" y="131939"/>
            <a:ext cx="4292576" cy="6038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7567" y="114761"/>
            <a:ext cx="682048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6013" y="857646"/>
            <a:ext cx="15535224" cy="9165782"/>
            <a:chOff x="636013" y="857646"/>
            <a:chExt cx="15535224" cy="91657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6013" y="857646"/>
              <a:ext cx="15535224" cy="916578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78810" y="7145363"/>
            <a:ext cx="1535158" cy="4631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45639" y="7163439"/>
            <a:ext cx="1535158" cy="46319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40953" y="1938944"/>
            <a:ext cx="1773311" cy="43097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051239" y="4701163"/>
            <a:ext cx="1579873" cy="41394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159906" y="6481153"/>
            <a:ext cx="1535158" cy="4631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7163" y="131939"/>
            <a:ext cx="7255300" cy="6171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7567" y="114761"/>
            <a:ext cx="682048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41419" y="833792"/>
            <a:ext cx="10776726" cy="9226773"/>
            <a:chOff x="3541419" y="833792"/>
            <a:chExt cx="10776726" cy="92267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41419" y="833792"/>
              <a:ext cx="10776726" cy="92267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33182" y="2718458"/>
            <a:ext cx="1528190" cy="4114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34151" y="3645295"/>
            <a:ext cx="1529790" cy="4111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23753" y="9468201"/>
            <a:ext cx="1528190" cy="4114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7163" y="131939"/>
            <a:ext cx="6523214" cy="6038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7567" y="114761"/>
            <a:ext cx="682048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67334" y="3410915"/>
            <a:ext cx="1533905" cy="41096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57811" y="5453925"/>
            <a:ext cx="1523390" cy="4111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18065" y="893296"/>
            <a:ext cx="14271364" cy="9214889"/>
            <a:chOff x="1918065" y="893296"/>
            <a:chExt cx="14271364" cy="921488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18065" y="893296"/>
              <a:ext cx="14271364" cy="921488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4440" y="6128944"/>
            <a:ext cx="1511505" cy="4111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7163" y="131939"/>
            <a:ext cx="5024072" cy="6038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7567" y="114761"/>
            <a:ext cx="682048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117" y="1328767"/>
            <a:ext cx="16391480" cy="8503080"/>
            <a:chOff x="947117" y="1328767"/>
            <a:chExt cx="16391480" cy="85030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117" y="1328767"/>
              <a:ext cx="16391480" cy="85030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09525" y="1636782"/>
            <a:ext cx="1036073" cy="4139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57715" y="6731210"/>
            <a:ext cx="1048711" cy="43097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25239" y="8722772"/>
            <a:ext cx="1045597" cy="40442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35144" y="4309906"/>
            <a:ext cx="1048711" cy="4631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7163" y="131939"/>
            <a:ext cx="6687805" cy="6038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7567" y="114761"/>
            <a:ext cx="682048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7604554" cy="9522355"/>
            <a:chOff x="0" y="0"/>
            <a:chExt cx="7604554" cy="95223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604554" cy="95223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85074" y="4287417"/>
            <a:ext cx="6219974" cy="81837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621" y="1785526"/>
            <a:ext cx="1991363" cy="10737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797" y="321084"/>
              <a:ext cx="684658" cy="67963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85074" y="3506969"/>
            <a:ext cx="3753831" cy="80885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91399" y="3575539"/>
            <a:ext cx="7786858" cy="5187994"/>
            <a:chOff x="1791399" y="3575539"/>
            <a:chExt cx="7786858" cy="51879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1399" y="3575539"/>
              <a:ext cx="7786858" cy="51879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72176" y="969931"/>
            <a:ext cx="10589670" cy="4937434"/>
            <a:chOff x="3372176" y="969931"/>
            <a:chExt cx="10589670" cy="49374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72176" y="969931"/>
              <a:ext cx="10589670" cy="49374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8115" y="131939"/>
            <a:ext cx="2005567" cy="5455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7567" y="114761"/>
            <a:ext cx="692590" cy="4822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388132" y="6274361"/>
            <a:ext cx="10573714" cy="3722249"/>
            <a:chOff x="3388132" y="6274361"/>
            <a:chExt cx="10573714" cy="372224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88132" y="6274361"/>
              <a:ext cx="10573714" cy="37222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5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3147" y="3156838"/>
            <a:ext cx="9454723" cy="22286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2893" y="5213902"/>
            <a:ext cx="12297274" cy="13259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5735" y="1097407"/>
            <a:ext cx="3137347" cy="7582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22157" y="2209524"/>
            <a:ext cx="4125432" cy="5861131"/>
            <a:chOff x="1822157" y="2209524"/>
            <a:chExt cx="4125432" cy="58611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2157" y="2209524"/>
              <a:ext cx="4125432" cy="58611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97245" y="2246159"/>
            <a:ext cx="10129601" cy="2420041"/>
            <a:chOff x="6797245" y="2246159"/>
            <a:chExt cx="10129601" cy="24200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97245" y="2246159"/>
              <a:ext cx="10129601" cy="24200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06769" y="4838095"/>
            <a:ext cx="10129601" cy="2453536"/>
            <a:chOff x="6606769" y="4838095"/>
            <a:chExt cx="10129601" cy="245353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06769" y="4838095"/>
              <a:ext cx="10129601" cy="24535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32855" y="2458629"/>
            <a:ext cx="6303514" cy="483191"/>
            <a:chOff x="10432855" y="2458629"/>
            <a:chExt cx="6303514" cy="48319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32855" y="2458629"/>
              <a:ext cx="6303514" cy="4831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76019" y="6757951"/>
            <a:ext cx="7727379" cy="37115"/>
            <a:chOff x="8576019" y="6757951"/>
            <a:chExt cx="7727379" cy="3711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76019" y="6757951"/>
              <a:ext cx="7727379" cy="371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70552" y="7121798"/>
            <a:ext cx="7094706" cy="34076"/>
            <a:chOff x="7070552" y="7121798"/>
            <a:chExt cx="7094706" cy="3407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70552" y="7121798"/>
              <a:ext cx="7094706" cy="340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7163" y="131939"/>
            <a:ext cx="1316462" cy="60383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7567" y="114761"/>
            <a:ext cx="671933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5907" y="2488195"/>
            <a:ext cx="6171429" cy="4672653"/>
            <a:chOff x="1655907" y="2488195"/>
            <a:chExt cx="6171429" cy="46726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5907" y="2488195"/>
              <a:ext cx="6171429" cy="46726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07093" y="2477270"/>
            <a:ext cx="8647813" cy="1394430"/>
            <a:chOff x="8407093" y="2477270"/>
            <a:chExt cx="8647813" cy="13944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07093" y="2477270"/>
              <a:ext cx="8647813" cy="13944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61932" y="4233815"/>
            <a:ext cx="8520165" cy="4203881"/>
            <a:chOff x="8361932" y="4233815"/>
            <a:chExt cx="8520165" cy="42038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61932" y="4233815"/>
              <a:ext cx="8520165" cy="42038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41294" y="2486794"/>
            <a:ext cx="3986886" cy="463381"/>
            <a:chOff x="12541294" y="2486794"/>
            <a:chExt cx="3986886" cy="4633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41294" y="2486794"/>
              <a:ext cx="3986886" cy="4633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45189" y="2942795"/>
            <a:ext cx="727749" cy="463381"/>
            <a:chOff x="8445189" y="2942795"/>
            <a:chExt cx="727749" cy="4633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45189" y="2942795"/>
              <a:ext cx="727749" cy="4633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958805" y="7557153"/>
            <a:ext cx="4023536" cy="35232"/>
            <a:chOff x="11958805" y="7557153"/>
            <a:chExt cx="4023536" cy="3523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58805" y="7557153"/>
              <a:ext cx="4023536" cy="352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07093" y="7817645"/>
            <a:ext cx="5873157" cy="35232"/>
            <a:chOff x="8407093" y="7817645"/>
            <a:chExt cx="5873157" cy="3523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07093" y="7817645"/>
              <a:ext cx="5873157" cy="3523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50260" y="7137989"/>
            <a:ext cx="1820331" cy="28571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7163" y="131939"/>
            <a:ext cx="1316462" cy="60383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7567" y="114761"/>
            <a:ext cx="671933" cy="48223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15735" y="1097411"/>
            <a:ext cx="4199947" cy="75823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467335"/>
            <a:chOff x="0" y="0"/>
            <a:chExt cx="18285714" cy="44673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4673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0476" y="3088406"/>
            <a:ext cx="15904762" cy="6405378"/>
            <a:chOff x="1190476" y="3088406"/>
            <a:chExt cx="15904762" cy="64053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0476" y="3088406"/>
              <a:ext cx="15904762" cy="64053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11114" y="0"/>
            <a:ext cx="1263491" cy="1190410"/>
            <a:chOff x="8511114" y="0"/>
            <a:chExt cx="126349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662357" y="0"/>
              <a:ext cx="979471" cy="1190410"/>
              <a:chOff x="8662357" y="0"/>
              <a:chExt cx="979471" cy="119041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662357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64197" y="321084"/>
              <a:ext cx="951220" cy="6796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62062" y="1430359"/>
            <a:ext cx="2522774" cy="9126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40773" y="5169621"/>
            <a:ext cx="10961221" cy="233872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12414" y="3889273"/>
            <a:ext cx="1499315" cy="12194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095238" cy="9508723"/>
            <a:chOff x="0" y="0"/>
            <a:chExt cx="6095238" cy="95087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095238" cy="95087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0476" y="0"/>
            <a:ext cx="979471" cy="1190410"/>
            <a:chOff x="1190476" y="0"/>
            <a:chExt cx="979471" cy="119041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90476" y="0"/>
              <a:ext cx="979471" cy="1190410"/>
              <a:chOff x="1190476" y="0"/>
              <a:chExt cx="979471" cy="11904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90476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8226" y="321084"/>
              <a:ext cx="655391" cy="67963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67484" y="2451429"/>
            <a:ext cx="1499315" cy="12194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01769" y="3481081"/>
            <a:ext cx="6742375" cy="72747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01769" y="4266606"/>
            <a:ext cx="9530242" cy="7274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40092" y="2542855"/>
            <a:ext cx="6936003" cy="4621112"/>
            <a:chOff x="740092" y="2542855"/>
            <a:chExt cx="6936003" cy="462111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0092" y="2542855"/>
              <a:ext cx="6936003" cy="462111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23122" y="483490"/>
            <a:ext cx="2522774" cy="91263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01769" y="5031671"/>
            <a:ext cx="6744490" cy="72747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174334"/>
            <a:chOff x="0" y="0"/>
            <a:chExt cx="18285714" cy="41743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1743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71416" y="7147988"/>
            <a:ext cx="2865631" cy="81837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621" y="1785526"/>
            <a:ext cx="6040563" cy="11643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797" y="321084"/>
              <a:ext cx="684439" cy="67963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71416" y="6367540"/>
            <a:ext cx="2475222" cy="8757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19048" y="2929079"/>
            <a:ext cx="7382975" cy="4925828"/>
            <a:chOff x="1219048" y="2929079"/>
            <a:chExt cx="7382975" cy="492582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9048" y="2929079"/>
              <a:ext cx="7382975" cy="49258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3616" y="5449558"/>
            <a:ext cx="1973681" cy="8436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8251" y="6236698"/>
            <a:ext cx="1939003" cy="46895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82981" y="5491115"/>
            <a:ext cx="2050317" cy="90286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16859" y="5464551"/>
            <a:ext cx="2050317" cy="90286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27179" y="5445503"/>
            <a:ext cx="2050317" cy="89333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46721" y="5445503"/>
            <a:ext cx="2040793" cy="89333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2885" y="6594020"/>
            <a:ext cx="2190289" cy="46894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82885" y="6958934"/>
            <a:ext cx="1968470" cy="4689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2885" y="7303332"/>
            <a:ext cx="2006765" cy="46894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855550" y="6255745"/>
            <a:ext cx="2190289" cy="46895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73108" y="6600608"/>
            <a:ext cx="2006765" cy="46895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156752" y="6236698"/>
            <a:ext cx="2479661" cy="46895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642756" y="6604049"/>
            <a:ext cx="2179527" cy="46895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642756" y="6968963"/>
            <a:ext cx="2290546" cy="46894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642756" y="7344458"/>
            <a:ext cx="2006765" cy="46894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521672" y="6282309"/>
            <a:ext cx="1968470" cy="4689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464523" y="7012875"/>
            <a:ext cx="2219765" cy="46895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464523" y="6646219"/>
            <a:ext cx="1968470" cy="46895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539230" y="7424538"/>
            <a:ext cx="2006765" cy="46894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198735" y="6236698"/>
            <a:ext cx="1968480" cy="46895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203348" y="6583991"/>
            <a:ext cx="2219765" cy="46894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153203" y="6938876"/>
            <a:ext cx="2517737" cy="46895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203348" y="7284284"/>
            <a:ext cx="2006765" cy="4689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3361" y="2062321"/>
            <a:ext cx="2662458" cy="2662458"/>
            <a:chOff x="1033361" y="2062321"/>
            <a:chExt cx="2662458" cy="266245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33361" y="2062321"/>
              <a:ext cx="2662458" cy="2662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9746" y="4465244"/>
            <a:ext cx="2989688" cy="838289"/>
            <a:chOff x="869746" y="4465244"/>
            <a:chExt cx="2989688" cy="83828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69746" y="4465244"/>
              <a:ext cx="2989688" cy="8382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83177" y="2062321"/>
            <a:ext cx="2662458" cy="2662458"/>
            <a:chOff x="11083177" y="2062321"/>
            <a:chExt cx="2662458" cy="266245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083177" y="2062321"/>
              <a:ext cx="2662458" cy="26624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19562" y="4465244"/>
            <a:ext cx="2989688" cy="838289"/>
            <a:chOff x="10919562" y="4465244"/>
            <a:chExt cx="2989688" cy="83828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919562" y="4465244"/>
              <a:ext cx="2989688" cy="8382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70041" y="2081369"/>
            <a:ext cx="2662458" cy="2662458"/>
            <a:chOff x="7670041" y="2081369"/>
            <a:chExt cx="2662458" cy="2662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670041" y="2081369"/>
              <a:ext cx="2662458" cy="26624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506426" y="4484292"/>
            <a:ext cx="2989688" cy="838289"/>
            <a:chOff x="7506426" y="4484292"/>
            <a:chExt cx="2989688" cy="83828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506426" y="4484292"/>
              <a:ext cx="2989688" cy="8382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36163" y="2093186"/>
            <a:ext cx="2662458" cy="2662458"/>
            <a:chOff x="4336163" y="2093186"/>
            <a:chExt cx="2662458" cy="266245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336163" y="2093186"/>
              <a:ext cx="2662458" cy="2662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172548" y="4496109"/>
            <a:ext cx="2989688" cy="838289"/>
            <a:chOff x="4172548" y="4496109"/>
            <a:chExt cx="2989688" cy="83828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172548" y="4496109"/>
              <a:ext cx="2989688" cy="83828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99902" y="2021013"/>
            <a:ext cx="2662458" cy="2662458"/>
            <a:chOff x="14399902" y="2021013"/>
            <a:chExt cx="2662458" cy="266245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399902" y="2021013"/>
              <a:ext cx="2662458" cy="266245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236287" y="4423936"/>
            <a:ext cx="2989688" cy="838289"/>
            <a:chOff x="14236287" y="4423936"/>
            <a:chExt cx="2989688" cy="83828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4236287" y="4423936"/>
              <a:ext cx="2989688" cy="838289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258118" y="4686684"/>
            <a:ext cx="1447149" cy="439834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4577936" y="4732296"/>
            <a:ext cx="1541625" cy="474758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7911814" y="4705732"/>
            <a:ext cx="1428101" cy="439834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1322134" y="4686684"/>
            <a:ext cx="1428110" cy="439834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4670039" y="4686684"/>
            <a:ext cx="1428101" cy="43983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127163" y="131939"/>
            <a:ext cx="1115300" cy="57922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377567" y="114761"/>
            <a:ext cx="692371" cy="4822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2022-10-13T11:01:54Z</dcterms:created>
  <dcterms:modified xsi:type="dcterms:W3CDTF">2022-10-13T11:01:54Z</dcterms:modified>
</cp:coreProperties>
</file>